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2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3B89359-2E53-4D4E-A0A9-571D134D018B}" type="datetimeFigureOut">
              <a:rPr lang="sl-SI" smtClean="0"/>
              <a:t>26. 11. 2020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35604C0-A6C9-45DD-BF74-F79CC827249A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328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9359-2E53-4D4E-A0A9-571D134D018B}" type="datetimeFigureOut">
              <a:rPr lang="sl-SI" smtClean="0"/>
              <a:t>26. 11. 2020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04C0-A6C9-45DD-BF74-F79CC82724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08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9359-2E53-4D4E-A0A9-571D134D018B}" type="datetimeFigureOut">
              <a:rPr lang="sl-SI" smtClean="0"/>
              <a:t>26. 11. 2020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04C0-A6C9-45DD-BF74-F79CC82724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828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9359-2E53-4D4E-A0A9-571D134D018B}" type="datetimeFigureOut">
              <a:rPr lang="sl-SI" smtClean="0"/>
              <a:t>26. 11. 2020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04C0-A6C9-45DD-BF74-F79CC82724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603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3B89359-2E53-4D4E-A0A9-571D134D018B}" type="datetimeFigureOut">
              <a:rPr lang="sl-SI" smtClean="0"/>
              <a:t>26. 11. 2020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35604C0-A6C9-45DD-BF74-F79CC827249A}" type="slidenum">
              <a:rPr lang="sl-SI" smtClean="0"/>
              <a:t>‹#›</a:t>
            </a:fld>
            <a:endParaRPr lang="sl-SI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223601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9359-2E53-4D4E-A0A9-571D134D018B}" type="datetimeFigureOut">
              <a:rPr lang="sl-SI" smtClean="0"/>
              <a:t>26. 11. 2020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04C0-A6C9-45DD-BF74-F79CC82724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59075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9359-2E53-4D4E-A0A9-571D134D018B}" type="datetimeFigureOut">
              <a:rPr lang="sl-SI" smtClean="0"/>
              <a:t>26. 11. 2020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04C0-A6C9-45DD-BF74-F79CC82724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915438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9359-2E53-4D4E-A0A9-571D134D018B}" type="datetimeFigureOut">
              <a:rPr lang="sl-SI" smtClean="0"/>
              <a:t>26. 11. 2020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04C0-A6C9-45DD-BF74-F79CC82724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628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9359-2E53-4D4E-A0A9-571D134D018B}" type="datetimeFigureOut">
              <a:rPr lang="sl-SI" smtClean="0"/>
              <a:t>26. 11. 2020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04C0-A6C9-45DD-BF74-F79CC82724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20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3B89359-2E53-4D4E-A0A9-571D134D018B}" type="datetimeFigureOut">
              <a:rPr lang="sl-SI" smtClean="0"/>
              <a:t>26. 11. 2020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35604C0-A6C9-45DD-BF74-F79CC827249A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66985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3B89359-2E53-4D4E-A0A9-571D134D018B}" type="datetimeFigureOut">
              <a:rPr lang="sl-SI" smtClean="0"/>
              <a:t>26. 11. 2020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35604C0-A6C9-45DD-BF74-F79CC82724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134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3B89359-2E53-4D4E-A0A9-571D134D018B}" type="datetimeFigureOut">
              <a:rPr lang="sl-SI" smtClean="0"/>
              <a:t>26. 11. 2020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35604C0-A6C9-45DD-BF74-F79CC827249A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783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Y0xas8cSj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FD0F61-1E34-45DB-94A4-D918449CC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>
                <a:solidFill>
                  <a:srgbClr val="00B050"/>
                </a:solidFill>
              </a:rPr>
              <a:t>VAJA Z BALONOM</a:t>
            </a:r>
          </a:p>
        </p:txBody>
      </p:sp>
      <p:pic>
        <p:nvPicPr>
          <p:cNvPr id="4" name="Predstavnost v spletu 3" title="MIŠA - TELOVADBA z BALONI">
            <a:hlinkClick r:id="" action="ppaction://media"/>
            <a:extLst>
              <a:ext uri="{FF2B5EF4-FFF2-40B4-BE49-F238E27FC236}">
                <a16:creationId xmlns:a16="http://schemas.microsoft.com/office/drawing/2014/main" id="{B0593AED-E18D-4DF8-B85E-8A611C4CA63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44722" y="1181787"/>
            <a:ext cx="9095600" cy="529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899939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Značka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 ]]</Template>
  <TotalTime>3</TotalTime>
  <Words>3</Words>
  <Application>Microsoft Office PowerPoint</Application>
  <PresentationFormat>Širokozaslonsko</PresentationFormat>
  <Paragraphs>1</Paragraphs>
  <Slides>1</Slides>
  <Notes>0</Notes>
  <HiddenSlides>0</HiddenSlides>
  <MMClips>1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Značka</vt:lpstr>
      <vt:lpstr>VAJA Z BALONOM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VAJA Z BALONOM</dc:title>
  <dc:creator>Živa Podbevšek</dc:creator>
  <cp:lastModifiedBy>Živa Podbevšek</cp:lastModifiedBy>
  <cp:revision>1</cp:revision>
  <dcterms:created xsi:type="dcterms:W3CDTF">2020-11-26T07:34:42Z</dcterms:created>
  <dcterms:modified xsi:type="dcterms:W3CDTF">2020-11-26T07:38:26Z</dcterms:modified>
</cp:coreProperties>
</file>