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0" r:id="rId2"/>
  </p:sldMasterIdLst>
  <p:sldIdLst>
    <p:sldId id="256" r:id="rId3"/>
    <p:sldId id="257" r:id="rId4"/>
    <p:sldId id="262" r:id="rId5"/>
    <p:sldId id="282" r:id="rId6"/>
    <p:sldId id="283" r:id="rId7"/>
    <p:sldId id="284" r:id="rId8"/>
    <p:sldId id="28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1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rstin Pori" userId="d23edcb4-54a0-4a38-b997-28a08f25a0aa" providerId="ADAL" clId="{E21E9999-6547-4F2D-9DE6-72D997AF77D3}"/>
    <pc:docChg chg="custSel addSld delSld modSld delMainMaster">
      <pc:chgData name="Kerstin Pori" userId="d23edcb4-54a0-4a38-b997-28a08f25a0aa" providerId="ADAL" clId="{E21E9999-6547-4F2D-9DE6-72D997AF77D3}" dt="2020-03-21T17:38:45.453" v="699" actId="20577"/>
      <pc:docMkLst>
        <pc:docMk/>
      </pc:docMkLst>
      <pc:sldChg chg="del">
        <pc:chgData name="Kerstin Pori" userId="d23edcb4-54a0-4a38-b997-28a08f25a0aa" providerId="ADAL" clId="{E21E9999-6547-4F2D-9DE6-72D997AF77D3}" dt="2020-03-18T12:48:56.478" v="226" actId="47"/>
        <pc:sldMkLst>
          <pc:docMk/>
          <pc:sldMk cId="435737376" sldId="258"/>
        </pc:sldMkLst>
      </pc:sldChg>
      <pc:sldChg chg="del">
        <pc:chgData name="Kerstin Pori" userId="d23edcb4-54a0-4a38-b997-28a08f25a0aa" providerId="ADAL" clId="{E21E9999-6547-4F2D-9DE6-72D997AF77D3}" dt="2020-03-18T12:49:02.319" v="227" actId="47"/>
        <pc:sldMkLst>
          <pc:docMk/>
          <pc:sldMk cId="2381096753" sldId="259"/>
        </pc:sldMkLst>
      </pc:sldChg>
      <pc:sldChg chg="del">
        <pc:chgData name="Kerstin Pori" userId="d23edcb4-54a0-4a38-b997-28a08f25a0aa" providerId="ADAL" clId="{E21E9999-6547-4F2D-9DE6-72D997AF77D3}" dt="2020-03-18T12:49:03.766" v="228" actId="47"/>
        <pc:sldMkLst>
          <pc:docMk/>
          <pc:sldMk cId="3031684456" sldId="260"/>
        </pc:sldMkLst>
      </pc:sldChg>
      <pc:sldChg chg="del">
        <pc:chgData name="Kerstin Pori" userId="d23edcb4-54a0-4a38-b997-28a08f25a0aa" providerId="ADAL" clId="{E21E9999-6547-4F2D-9DE6-72D997AF77D3}" dt="2020-03-18T12:50:04.181" v="229" actId="47"/>
        <pc:sldMkLst>
          <pc:docMk/>
          <pc:sldMk cId="4164086461" sldId="261"/>
        </pc:sldMkLst>
      </pc:sldChg>
      <pc:sldChg chg="modSp mod">
        <pc:chgData name="Kerstin Pori" userId="d23edcb4-54a0-4a38-b997-28a08f25a0aa" providerId="ADAL" clId="{E21E9999-6547-4F2D-9DE6-72D997AF77D3}" dt="2020-03-21T17:36:40.017" v="589" actId="20577"/>
        <pc:sldMkLst>
          <pc:docMk/>
          <pc:sldMk cId="2696154381" sldId="262"/>
        </pc:sldMkLst>
        <pc:spChg chg="mod">
          <ac:chgData name="Kerstin Pori" userId="d23edcb4-54a0-4a38-b997-28a08f25a0aa" providerId="ADAL" clId="{E21E9999-6547-4F2D-9DE6-72D997AF77D3}" dt="2020-03-21T17:36:40.017" v="589" actId="20577"/>
          <ac:spMkLst>
            <pc:docMk/>
            <pc:sldMk cId="2696154381" sldId="262"/>
            <ac:spMk id="3" creationId="{00000000-0000-0000-0000-000000000000}"/>
          </ac:spMkLst>
        </pc:spChg>
      </pc:sldChg>
      <pc:sldChg chg="del">
        <pc:chgData name="Kerstin Pori" userId="d23edcb4-54a0-4a38-b997-28a08f25a0aa" providerId="ADAL" clId="{E21E9999-6547-4F2D-9DE6-72D997AF77D3}" dt="2020-03-18T12:48:53.747" v="225" actId="47"/>
        <pc:sldMkLst>
          <pc:docMk/>
          <pc:sldMk cId="1587088165" sldId="263"/>
        </pc:sldMkLst>
      </pc:sldChg>
      <pc:sldChg chg="del">
        <pc:chgData name="Kerstin Pori" userId="d23edcb4-54a0-4a38-b997-28a08f25a0aa" providerId="ADAL" clId="{E21E9999-6547-4F2D-9DE6-72D997AF77D3}" dt="2020-03-18T12:50:09.434" v="231" actId="47"/>
        <pc:sldMkLst>
          <pc:docMk/>
          <pc:sldMk cId="3363359486" sldId="264"/>
        </pc:sldMkLst>
      </pc:sldChg>
      <pc:sldChg chg="del">
        <pc:chgData name="Kerstin Pori" userId="d23edcb4-54a0-4a38-b997-28a08f25a0aa" providerId="ADAL" clId="{E21E9999-6547-4F2D-9DE6-72D997AF77D3}" dt="2020-03-18T12:50:07.637" v="230" actId="47"/>
        <pc:sldMkLst>
          <pc:docMk/>
          <pc:sldMk cId="1299500804" sldId="265"/>
        </pc:sldMkLst>
      </pc:sldChg>
      <pc:sldChg chg="del">
        <pc:chgData name="Kerstin Pori" userId="d23edcb4-54a0-4a38-b997-28a08f25a0aa" providerId="ADAL" clId="{E21E9999-6547-4F2D-9DE6-72D997AF77D3}" dt="2020-03-18T12:50:11.650" v="233" actId="47"/>
        <pc:sldMkLst>
          <pc:docMk/>
          <pc:sldMk cId="1714979432" sldId="266"/>
        </pc:sldMkLst>
      </pc:sldChg>
      <pc:sldChg chg="del">
        <pc:chgData name="Kerstin Pori" userId="d23edcb4-54a0-4a38-b997-28a08f25a0aa" providerId="ADAL" clId="{E21E9999-6547-4F2D-9DE6-72D997AF77D3}" dt="2020-03-18T12:50:10.600" v="232" actId="47"/>
        <pc:sldMkLst>
          <pc:docMk/>
          <pc:sldMk cId="1057189559" sldId="267"/>
        </pc:sldMkLst>
      </pc:sldChg>
      <pc:sldChg chg="del">
        <pc:chgData name="Kerstin Pori" userId="d23edcb4-54a0-4a38-b997-28a08f25a0aa" providerId="ADAL" clId="{E21E9999-6547-4F2D-9DE6-72D997AF77D3}" dt="2020-03-18T12:50:12.773" v="234" actId="47"/>
        <pc:sldMkLst>
          <pc:docMk/>
          <pc:sldMk cId="110653429" sldId="268"/>
        </pc:sldMkLst>
      </pc:sldChg>
      <pc:sldChg chg="del">
        <pc:chgData name="Kerstin Pori" userId="d23edcb4-54a0-4a38-b997-28a08f25a0aa" providerId="ADAL" clId="{E21E9999-6547-4F2D-9DE6-72D997AF77D3}" dt="2020-03-18T12:50:15.808" v="237" actId="47"/>
        <pc:sldMkLst>
          <pc:docMk/>
          <pc:sldMk cId="1609200066" sldId="269"/>
        </pc:sldMkLst>
      </pc:sldChg>
      <pc:sldChg chg="del">
        <pc:chgData name="Kerstin Pori" userId="d23edcb4-54a0-4a38-b997-28a08f25a0aa" providerId="ADAL" clId="{E21E9999-6547-4F2D-9DE6-72D997AF77D3}" dt="2020-03-18T12:50:14.776" v="236" actId="47"/>
        <pc:sldMkLst>
          <pc:docMk/>
          <pc:sldMk cId="3361318231" sldId="270"/>
        </pc:sldMkLst>
      </pc:sldChg>
      <pc:sldChg chg="del">
        <pc:chgData name="Kerstin Pori" userId="d23edcb4-54a0-4a38-b997-28a08f25a0aa" providerId="ADAL" clId="{E21E9999-6547-4F2D-9DE6-72D997AF77D3}" dt="2020-03-18T12:50:17.149" v="238" actId="47"/>
        <pc:sldMkLst>
          <pc:docMk/>
          <pc:sldMk cId="320514376" sldId="271"/>
        </pc:sldMkLst>
      </pc:sldChg>
      <pc:sldChg chg="del">
        <pc:chgData name="Kerstin Pori" userId="d23edcb4-54a0-4a38-b997-28a08f25a0aa" providerId="ADAL" clId="{E21E9999-6547-4F2D-9DE6-72D997AF77D3}" dt="2020-03-18T12:50:19.401" v="240" actId="47"/>
        <pc:sldMkLst>
          <pc:docMk/>
          <pc:sldMk cId="990114570" sldId="274"/>
        </pc:sldMkLst>
      </pc:sldChg>
      <pc:sldChg chg="del">
        <pc:chgData name="Kerstin Pori" userId="d23edcb4-54a0-4a38-b997-28a08f25a0aa" providerId="ADAL" clId="{E21E9999-6547-4F2D-9DE6-72D997AF77D3}" dt="2020-03-18T12:50:20.604" v="241" actId="47"/>
        <pc:sldMkLst>
          <pc:docMk/>
          <pc:sldMk cId="1120515845" sldId="275"/>
        </pc:sldMkLst>
      </pc:sldChg>
      <pc:sldChg chg="del">
        <pc:chgData name="Kerstin Pori" userId="d23edcb4-54a0-4a38-b997-28a08f25a0aa" providerId="ADAL" clId="{E21E9999-6547-4F2D-9DE6-72D997AF77D3}" dt="2020-03-18T12:50:21.499" v="242" actId="47"/>
        <pc:sldMkLst>
          <pc:docMk/>
          <pc:sldMk cId="572609477" sldId="276"/>
        </pc:sldMkLst>
      </pc:sldChg>
      <pc:sldChg chg="del">
        <pc:chgData name="Kerstin Pori" userId="d23edcb4-54a0-4a38-b997-28a08f25a0aa" providerId="ADAL" clId="{E21E9999-6547-4F2D-9DE6-72D997AF77D3}" dt="2020-03-18T12:50:22.371" v="243" actId="47"/>
        <pc:sldMkLst>
          <pc:docMk/>
          <pc:sldMk cId="3647571293" sldId="278"/>
        </pc:sldMkLst>
      </pc:sldChg>
      <pc:sldChg chg="del">
        <pc:chgData name="Kerstin Pori" userId="d23edcb4-54a0-4a38-b997-28a08f25a0aa" providerId="ADAL" clId="{E21E9999-6547-4F2D-9DE6-72D997AF77D3}" dt="2020-03-18T12:50:23.515" v="244" actId="47"/>
        <pc:sldMkLst>
          <pc:docMk/>
          <pc:sldMk cId="762687541" sldId="279"/>
        </pc:sldMkLst>
      </pc:sldChg>
      <pc:sldChg chg="del">
        <pc:chgData name="Kerstin Pori" userId="d23edcb4-54a0-4a38-b997-28a08f25a0aa" providerId="ADAL" clId="{E21E9999-6547-4F2D-9DE6-72D997AF77D3}" dt="2020-03-18T12:50:18" v="239" actId="47"/>
        <pc:sldMkLst>
          <pc:docMk/>
          <pc:sldMk cId="1420816355" sldId="280"/>
        </pc:sldMkLst>
      </pc:sldChg>
      <pc:sldChg chg="del">
        <pc:chgData name="Kerstin Pori" userId="d23edcb4-54a0-4a38-b997-28a08f25a0aa" providerId="ADAL" clId="{E21E9999-6547-4F2D-9DE6-72D997AF77D3}" dt="2020-03-18T12:50:13.626" v="235" actId="47"/>
        <pc:sldMkLst>
          <pc:docMk/>
          <pc:sldMk cId="119502719" sldId="281"/>
        </pc:sldMkLst>
      </pc:sldChg>
      <pc:sldChg chg="modSp add mod">
        <pc:chgData name="Kerstin Pori" userId="d23edcb4-54a0-4a38-b997-28a08f25a0aa" providerId="ADAL" clId="{E21E9999-6547-4F2D-9DE6-72D997AF77D3}" dt="2020-03-06T10:36:55.545" v="224" actId="20577"/>
        <pc:sldMkLst>
          <pc:docMk/>
          <pc:sldMk cId="250905263" sldId="282"/>
        </pc:sldMkLst>
        <pc:spChg chg="mod">
          <ac:chgData name="Kerstin Pori" userId="d23edcb4-54a0-4a38-b997-28a08f25a0aa" providerId="ADAL" clId="{E21E9999-6547-4F2D-9DE6-72D997AF77D3}" dt="2020-03-06T10:32:33.407" v="179" actId="20577"/>
          <ac:spMkLst>
            <pc:docMk/>
            <pc:sldMk cId="250905263" sldId="282"/>
            <ac:spMk id="2" creationId="{F886543B-7851-434D-B8AB-66B7C2A6EB66}"/>
          </ac:spMkLst>
        </pc:spChg>
        <pc:spChg chg="mod">
          <ac:chgData name="Kerstin Pori" userId="d23edcb4-54a0-4a38-b997-28a08f25a0aa" providerId="ADAL" clId="{E21E9999-6547-4F2D-9DE6-72D997AF77D3}" dt="2020-03-06T10:36:55.545" v="224" actId="20577"/>
          <ac:spMkLst>
            <pc:docMk/>
            <pc:sldMk cId="250905263" sldId="282"/>
            <ac:spMk id="3" creationId="{36929654-20CB-448C-8E58-29BDB1A724E2}"/>
          </ac:spMkLst>
        </pc:spChg>
      </pc:sldChg>
      <pc:sldChg chg="addSp modSp add mod">
        <pc:chgData name="Kerstin Pori" userId="d23edcb4-54a0-4a38-b997-28a08f25a0aa" providerId="ADAL" clId="{E21E9999-6547-4F2D-9DE6-72D997AF77D3}" dt="2020-03-21T17:38:45.453" v="699" actId="20577"/>
        <pc:sldMkLst>
          <pc:docMk/>
          <pc:sldMk cId="398032685" sldId="283"/>
        </pc:sldMkLst>
        <pc:spChg chg="mod">
          <ac:chgData name="Kerstin Pori" userId="d23edcb4-54a0-4a38-b997-28a08f25a0aa" providerId="ADAL" clId="{E21E9999-6547-4F2D-9DE6-72D997AF77D3}" dt="2020-03-18T12:50:56.333" v="263" actId="20577"/>
          <ac:spMkLst>
            <pc:docMk/>
            <pc:sldMk cId="398032685" sldId="283"/>
            <ac:spMk id="2" creationId="{6F01D6CF-A84E-4C4F-8AE8-F3B76053E7A2}"/>
          </ac:spMkLst>
        </pc:spChg>
        <pc:spChg chg="mod">
          <ac:chgData name="Kerstin Pori" userId="d23edcb4-54a0-4a38-b997-28a08f25a0aa" providerId="ADAL" clId="{E21E9999-6547-4F2D-9DE6-72D997AF77D3}" dt="2020-03-18T12:52:32.137" v="294" actId="1076"/>
          <ac:spMkLst>
            <pc:docMk/>
            <pc:sldMk cId="398032685" sldId="283"/>
            <ac:spMk id="3" creationId="{3303F987-4657-47CD-80A4-967379F5AD48}"/>
          </ac:spMkLst>
        </pc:spChg>
        <pc:spChg chg="add mod">
          <ac:chgData name="Kerstin Pori" userId="d23edcb4-54a0-4a38-b997-28a08f25a0aa" providerId="ADAL" clId="{E21E9999-6547-4F2D-9DE6-72D997AF77D3}" dt="2020-03-18T12:52:22.851" v="291" actId="1076"/>
          <ac:spMkLst>
            <pc:docMk/>
            <pc:sldMk cId="398032685" sldId="283"/>
            <ac:spMk id="4" creationId="{CF832F62-2EB6-46AA-88C2-6AB599601B55}"/>
          </ac:spMkLst>
        </pc:spChg>
        <pc:spChg chg="add mod">
          <ac:chgData name="Kerstin Pori" userId="d23edcb4-54a0-4a38-b997-28a08f25a0aa" providerId="ADAL" clId="{E21E9999-6547-4F2D-9DE6-72D997AF77D3}" dt="2020-03-21T17:38:45.453" v="699" actId="20577"/>
          <ac:spMkLst>
            <pc:docMk/>
            <pc:sldMk cId="398032685" sldId="283"/>
            <ac:spMk id="5" creationId="{933D6EF1-CEA9-4E31-8028-48E581AE590E}"/>
          </ac:spMkLst>
        </pc:spChg>
        <pc:picChg chg="add mod">
          <ac:chgData name="Kerstin Pori" userId="d23edcb4-54a0-4a38-b997-28a08f25a0aa" providerId="ADAL" clId="{E21E9999-6547-4F2D-9DE6-72D997AF77D3}" dt="2020-03-21T17:38:14.061" v="667" actId="1076"/>
          <ac:picMkLst>
            <pc:docMk/>
            <pc:sldMk cId="398032685" sldId="283"/>
            <ac:picMk id="2050" creationId="{12BF377B-1363-44FD-B99B-2AA7863EE2EF}"/>
          </ac:picMkLst>
        </pc:picChg>
      </pc:sldChg>
      <pc:sldChg chg="addSp modSp add mod">
        <pc:chgData name="Kerstin Pori" userId="d23edcb4-54a0-4a38-b997-28a08f25a0aa" providerId="ADAL" clId="{E21E9999-6547-4F2D-9DE6-72D997AF77D3}" dt="2020-03-18T12:55:41.704" v="406" actId="20577"/>
        <pc:sldMkLst>
          <pc:docMk/>
          <pc:sldMk cId="1554371252" sldId="284"/>
        </pc:sldMkLst>
        <pc:spChg chg="mod">
          <ac:chgData name="Kerstin Pori" userId="d23edcb4-54a0-4a38-b997-28a08f25a0aa" providerId="ADAL" clId="{E21E9999-6547-4F2D-9DE6-72D997AF77D3}" dt="2020-03-18T12:54:55.913" v="393" actId="20577"/>
          <ac:spMkLst>
            <pc:docMk/>
            <pc:sldMk cId="1554371252" sldId="284"/>
            <ac:spMk id="2" creationId="{5C44CB44-B9BC-45D7-9F21-40A737685E70}"/>
          </ac:spMkLst>
        </pc:spChg>
        <pc:spChg chg="mod">
          <ac:chgData name="Kerstin Pori" userId="d23edcb4-54a0-4a38-b997-28a08f25a0aa" providerId="ADAL" clId="{E21E9999-6547-4F2D-9DE6-72D997AF77D3}" dt="2020-03-18T12:55:41.704" v="406" actId="20577"/>
          <ac:spMkLst>
            <pc:docMk/>
            <pc:sldMk cId="1554371252" sldId="284"/>
            <ac:spMk id="3" creationId="{4D6FE08B-8E34-402D-B18E-EF3B2E3FC9BD}"/>
          </ac:spMkLst>
        </pc:spChg>
        <pc:spChg chg="add mod">
          <ac:chgData name="Kerstin Pori" userId="d23edcb4-54a0-4a38-b997-28a08f25a0aa" providerId="ADAL" clId="{E21E9999-6547-4F2D-9DE6-72D997AF77D3}" dt="2020-03-18T12:55:35.446" v="405" actId="1076"/>
          <ac:spMkLst>
            <pc:docMk/>
            <pc:sldMk cId="1554371252" sldId="284"/>
            <ac:spMk id="4" creationId="{09D2A5CC-1C24-4E73-91E4-134D7707C8FB}"/>
          </ac:spMkLst>
        </pc:spChg>
      </pc:sldChg>
      <pc:sldChg chg="addSp modSp add mod">
        <pc:chgData name="Kerstin Pori" userId="d23edcb4-54a0-4a38-b997-28a08f25a0aa" providerId="ADAL" clId="{E21E9999-6547-4F2D-9DE6-72D997AF77D3}" dt="2020-03-18T12:57:41.211" v="437" actId="1076"/>
        <pc:sldMkLst>
          <pc:docMk/>
          <pc:sldMk cId="3679451762" sldId="285"/>
        </pc:sldMkLst>
        <pc:spChg chg="mod">
          <ac:chgData name="Kerstin Pori" userId="d23edcb4-54a0-4a38-b997-28a08f25a0aa" providerId="ADAL" clId="{E21E9999-6547-4F2D-9DE6-72D997AF77D3}" dt="2020-03-18T12:56:01.332" v="417" actId="20577"/>
          <ac:spMkLst>
            <pc:docMk/>
            <pc:sldMk cId="3679451762" sldId="285"/>
            <ac:spMk id="2" creationId="{DB47B7C7-F177-4874-8F0C-F1CD982610FE}"/>
          </ac:spMkLst>
        </pc:spChg>
        <pc:spChg chg="mod">
          <ac:chgData name="Kerstin Pori" userId="d23edcb4-54a0-4a38-b997-28a08f25a0aa" providerId="ADAL" clId="{E21E9999-6547-4F2D-9DE6-72D997AF77D3}" dt="2020-03-18T12:56:24.178" v="422" actId="1076"/>
          <ac:spMkLst>
            <pc:docMk/>
            <pc:sldMk cId="3679451762" sldId="285"/>
            <ac:spMk id="3" creationId="{13E0B882-3E3C-4779-A7A7-06EFBF2324B3}"/>
          </ac:spMkLst>
        </pc:spChg>
        <pc:picChg chg="add mod">
          <ac:chgData name="Kerstin Pori" userId="d23edcb4-54a0-4a38-b997-28a08f25a0aa" providerId="ADAL" clId="{E21E9999-6547-4F2D-9DE6-72D997AF77D3}" dt="2020-03-18T12:57:38.643" v="436" actId="1076"/>
          <ac:picMkLst>
            <pc:docMk/>
            <pc:sldMk cId="3679451762" sldId="285"/>
            <ac:picMk id="1026" creationId="{1D619AB4-524C-490A-A477-DFCC53ACA3AE}"/>
          </ac:picMkLst>
        </pc:picChg>
        <pc:picChg chg="add mod">
          <ac:chgData name="Kerstin Pori" userId="d23edcb4-54a0-4a38-b997-28a08f25a0aa" providerId="ADAL" clId="{E21E9999-6547-4F2D-9DE6-72D997AF77D3}" dt="2020-03-18T12:57:41.211" v="437" actId="1076"/>
          <ac:picMkLst>
            <pc:docMk/>
            <pc:sldMk cId="3679451762" sldId="285"/>
            <ac:picMk id="1028" creationId="{3B2BA6C1-AF87-47C8-8B1C-75CD8846E09B}"/>
          </ac:picMkLst>
        </pc:picChg>
        <pc:picChg chg="add mod">
          <ac:chgData name="Kerstin Pori" userId="d23edcb4-54a0-4a38-b997-28a08f25a0aa" providerId="ADAL" clId="{E21E9999-6547-4F2D-9DE6-72D997AF77D3}" dt="2020-03-18T12:57:36.036" v="435" actId="1076"/>
          <ac:picMkLst>
            <pc:docMk/>
            <pc:sldMk cId="3679451762" sldId="285"/>
            <ac:picMk id="1030" creationId="{FAA3A164-DDD9-46ED-9CDB-5F8C3CA41394}"/>
          </ac:picMkLst>
        </pc:picChg>
      </pc:sldChg>
      <pc:sldMasterChg chg="del delSldLayout">
        <pc:chgData name="Kerstin Pori" userId="d23edcb4-54a0-4a38-b997-28a08f25a0aa" providerId="ADAL" clId="{E21E9999-6547-4F2D-9DE6-72D997AF77D3}" dt="2020-03-18T12:50:10.600" v="232" actId="47"/>
        <pc:sldMasterMkLst>
          <pc:docMk/>
          <pc:sldMasterMk cId="1097375306" sldId="2147483672"/>
        </pc:sldMasterMkLst>
        <pc:sldLayoutChg chg="del">
          <pc:chgData name="Kerstin Pori" userId="d23edcb4-54a0-4a38-b997-28a08f25a0aa" providerId="ADAL" clId="{E21E9999-6547-4F2D-9DE6-72D997AF77D3}" dt="2020-03-18T12:50:10.600" v="232" actId="47"/>
          <pc:sldLayoutMkLst>
            <pc:docMk/>
            <pc:sldMasterMk cId="1097375306" sldId="2147483672"/>
            <pc:sldLayoutMk cId="4185199826" sldId="2147483673"/>
          </pc:sldLayoutMkLst>
        </pc:sldLayoutChg>
        <pc:sldLayoutChg chg="del">
          <pc:chgData name="Kerstin Pori" userId="d23edcb4-54a0-4a38-b997-28a08f25a0aa" providerId="ADAL" clId="{E21E9999-6547-4F2D-9DE6-72D997AF77D3}" dt="2020-03-18T12:50:10.600" v="232" actId="47"/>
          <pc:sldLayoutMkLst>
            <pc:docMk/>
            <pc:sldMasterMk cId="1097375306" sldId="2147483672"/>
            <pc:sldLayoutMk cId="861249553" sldId="2147483674"/>
          </pc:sldLayoutMkLst>
        </pc:sldLayoutChg>
        <pc:sldLayoutChg chg="del">
          <pc:chgData name="Kerstin Pori" userId="d23edcb4-54a0-4a38-b997-28a08f25a0aa" providerId="ADAL" clId="{E21E9999-6547-4F2D-9DE6-72D997AF77D3}" dt="2020-03-18T12:50:10.600" v="232" actId="47"/>
          <pc:sldLayoutMkLst>
            <pc:docMk/>
            <pc:sldMasterMk cId="1097375306" sldId="2147483672"/>
            <pc:sldLayoutMk cId="2550663221" sldId="2147483675"/>
          </pc:sldLayoutMkLst>
        </pc:sldLayoutChg>
        <pc:sldLayoutChg chg="del">
          <pc:chgData name="Kerstin Pori" userId="d23edcb4-54a0-4a38-b997-28a08f25a0aa" providerId="ADAL" clId="{E21E9999-6547-4F2D-9DE6-72D997AF77D3}" dt="2020-03-18T12:50:10.600" v="232" actId="47"/>
          <pc:sldLayoutMkLst>
            <pc:docMk/>
            <pc:sldMasterMk cId="1097375306" sldId="2147483672"/>
            <pc:sldLayoutMk cId="3714775521" sldId="2147483676"/>
          </pc:sldLayoutMkLst>
        </pc:sldLayoutChg>
        <pc:sldLayoutChg chg="del">
          <pc:chgData name="Kerstin Pori" userId="d23edcb4-54a0-4a38-b997-28a08f25a0aa" providerId="ADAL" clId="{E21E9999-6547-4F2D-9DE6-72D997AF77D3}" dt="2020-03-18T12:50:10.600" v="232" actId="47"/>
          <pc:sldLayoutMkLst>
            <pc:docMk/>
            <pc:sldMasterMk cId="1097375306" sldId="2147483672"/>
            <pc:sldLayoutMk cId="3613828513" sldId="2147483677"/>
          </pc:sldLayoutMkLst>
        </pc:sldLayoutChg>
        <pc:sldLayoutChg chg="del">
          <pc:chgData name="Kerstin Pori" userId="d23edcb4-54a0-4a38-b997-28a08f25a0aa" providerId="ADAL" clId="{E21E9999-6547-4F2D-9DE6-72D997AF77D3}" dt="2020-03-18T12:50:10.600" v="232" actId="47"/>
          <pc:sldLayoutMkLst>
            <pc:docMk/>
            <pc:sldMasterMk cId="1097375306" sldId="2147483672"/>
            <pc:sldLayoutMk cId="930412993" sldId="2147483678"/>
          </pc:sldLayoutMkLst>
        </pc:sldLayoutChg>
        <pc:sldLayoutChg chg="del">
          <pc:chgData name="Kerstin Pori" userId="d23edcb4-54a0-4a38-b997-28a08f25a0aa" providerId="ADAL" clId="{E21E9999-6547-4F2D-9DE6-72D997AF77D3}" dt="2020-03-18T12:50:10.600" v="232" actId="47"/>
          <pc:sldLayoutMkLst>
            <pc:docMk/>
            <pc:sldMasterMk cId="1097375306" sldId="2147483672"/>
            <pc:sldLayoutMk cId="1610954621" sldId="2147483679"/>
          </pc:sldLayoutMkLst>
        </pc:sldLayoutChg>
        <pc:sldLayoutChg chg="del">
          <pc:chgData name="Kerstin Pori" userId="d23edcb4-54a0-4a38-b997-28a08f25a0aa" providerId="ADAL" clId="{E21E9999-6547-4F2D-9DE6-72D997AF77D3}" dt="2020-03-18T12:50:10.600" v="232" actId="47"/>
          <pc:sldLayoutMkLst>
            <pc:docMk/>
            <pc:sldMasterMk cId="1097375306" sldId="2147483672"/>
            <pc:sldLayoutMk cId="188567559" sldId="2147483680"/>
          </pc:sldLayoutMkLst>
        </pc:sldLayoutChg>
        <pc:sldLayoutChg chg="del">
          <pc:chgData name="Kerstin Pori" userId="d23edcb4-54a0-4a38-b997-28a08f25a0aa" providerId="ADAL" clId="{E21E9999-6547-4F2D-9DE6-72D997AF77D3}" dt="2020-03-18T12:50:10.600" v="232" actId="47"/>
          <pc:sldLayoutMkLst>
            <pc:docMk/>
            <pc:sldMasterMk cId="1097375306" sldId="2147483672"/>
            <pc:sldLayoutMk cId="2961331421" sldId="2147483681"/>
          </pc:sldLayoutMkLst>
        </pc:sldLayoutChg>
        <pc:sldLayoutChg chg="del">
          <pc:chgData name="Kerstin Pori" userId="d23edcb4-54a0-4a38-b997-28a08f25a0aa" providerId="ADAL" clId="{E21E9999-6547-4F2D-9DE6-72D997AF77D3}" dt="2020-03-18T12:50:10.600" v="232" actId="47"/>
          <pc:sldLayoutMkLst>
            <pc:docMk/>
            <pc:sldMasterMk cId="1097375306" sldId="2147483672"/>
            <pc:sldLayoutMk cId="2437847730" sldId="2147483682"/>
          </pc:sldLayoutMkLst>
        </pc:sldLayoutChg>
        <pc:sldLayoutChg chg="del">
          <pc:chgData name="Kerstin Pori" userId="d23edcb4-54a0-4a38-b997-28a08f25a0aa" providerId="ADAL" clId="{E21E9999-6547-4F2D-9DE6-72D997AF77D3}" dt="2020-03-18T12:50:10.600" v="232" actId="47"/>
          <pc:sldLayoutMkLst>
            <pc:docMk/>
            <pc:sldMasterMk cId="1097375306" sldId="2147483672"/>
            <pc:sldLayoutMk cId="2143320813" sldId="214748368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EDCAA512-F716-450C-898A-EFBE7D4305D2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914400"/>
              <a:t>21. 03. 2020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FD7BE632-1D2D-4AF2-B687-B6E238513642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431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EDCAA512-F716-450C-898A-EFBE7D4305D2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914400"/>
              <a:t>21. 03. 2020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FD7BE632-1D2D-4AF2-B687-B6E238513642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564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EDCAA512-F716-450C-898A-EFBE7D4305D2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914400"/>
              <a:t>21. 03. 2020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FD7BE632-1D2D-4AF2-B687-B6E238513642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86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EDCAA512-F716-450C-898A-EFBE7D4305D2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914400"/>
              <a:t>21. 03. 2020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FD7BE632-1D2D-4AF2-B687-B6E238513642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228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EDCAA512-F716-450C-898A-EFBE7D4305D2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914400"/>
              <a:t>21. 03. 2020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FD7BE632-1D2D-4AF2-B687-B6E238513642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9040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EDCAA512-F716-450C-898A-EFBE7D4305D2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914400"/>
              <a:t>21. 03. 2020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FD7BE632-1D2D-4AF2-B687-B6E238513642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3511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EDCAA512-F716-450C-898A-EFBE7D4305D2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914400"/>
              <a:t>21. 03. 2020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FD7BE632-1D2D-4AF2-B687-B6E238513642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8239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EDCAA512-F716-450C-898A-EFBE7D4305D2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914400"/>
              <a:t>21. 03. 2020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FD7BE632-1D2D-4AF2-B687-B6E238513642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660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EDCAA512-F716-450C-898A-EFBE7D4305D2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914400"/>
              <a:t>21. 03. 2020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FD7BE632-1D2D-4AF2-B687-B6E238513642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5235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EDCAA512-F716-450C-898A-EFBE7D4305D2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914400"/>
              <a:t>21. 03. 2020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FD7BE632-1D2D-4AF2-B687-B6E238513642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1879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EDCAA512-F716-450C-898A-EFBE7D4305D2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914400"/>
              <a:t>21. 03. 2020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FD7BE632-1D2D-4AF2-B687-B6E238513642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830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EDCAA512-F716-450C-898A-EFBE7D4305D2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914400"/>
              <a:t>21. 03. 2020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D7BE632-1D2D-4AF2-B687-B6E238513642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261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Otroški pevski zbor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2019/20</a:t>
            </a:r>
          </a:p>
        </p:txBody>
      </p:sp>
    </p:spTree>
    <p:extLst>
      <p:ext uri="{BB962C8B-B14F-4D97-AF65-F5344CB8AC3E}">
        <p14:creationId xmlns:p14="http://schemas.microsoft.com/office/powerpoint/2010/main" val="3681820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PONOVIMO ZNANE PESMICE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58047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08571" y="-157956"/>
            <a:ext cx="9520158" cy="524617"/>
          </a:xfrm>
        </p:spPr>
        <p:txBody>
          <a:bodyPr>
            <a:normAutofit/>
          </a:bodyPr>
          <a:lstStyle/>
          <a:p>
            <a:pPr algn="ctr"/>
            <a:r>
              <a:rPr lang="sl-SI" sz="2400" dirty="0"/>
              <a:t>LJUBLJANSKI ZMAJ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64782" y="260582"/>
            <a:ext cx="10607737" cy="6156659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sl-SI" dirty="0"/>
              <a:t>1. Otroci poz</a:t>
            </a:r>
            <a:r>
              <a:rPr lang="sl-SI" sz="2400" b="1" dirty="0"/>
              <a:t>na</a:t>
            </a:r>
            <a:r>
              <a:rPr lang="sl-SI" dirty="0"/>
              <a:t>te ljubljanskega </a:t>
            </a:r>
            <a:r>
              <a:rPr lang="sl-SI" sz="2400" b="1" dirty="0"/>
              <a:t>zma</a:t>
            </a:r>
            <a:r>
              <a:rPr lang="sl-SI" dirty="0"/>
              <a:t>ja, na trgu zeleno* </a:t>
            </a:r>
            <a:r>
              <a:rPr lang="sl-SI" dirty="0" err="1"/>
              <a:t>solatooo</a:t>
            </a:r>
            <a:r>
              <a:rPr lang="sl-SI" dirty="0"/>
              <a:t> </a:t>
            </a:r>
            <a:r>
              <a:rPr lang="sl-SI" sz="2400" b="1" dirty="0"/>
              <a:t>prod</a:t>
            </a:r>
            <a:r>
              <a:rPr lang="sl-SI" dirty="0"/>
              <a:t>aja.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sl-SI" dirty="0" err="1"/>
              <a:t>Aaaaaaaa</a:t>
            </a:r>
            <a:r>
              <a:rPr lang="sl-SI" dirty="0"/>
              <a:t>, zmaj, zmaj.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sl-SI" dirty="0"/>
              <a:t>Kar pa so</a:t>
            </a:r>
            <a:r>
              <a:rPr lang="sl-SI" sz="2400" b="1" dirty="0"/>
              <a:t>la</a:t>
            </a:r>
            <a:r>
              <a:rPr lang="sl-SI" dirty="0"/>
              <a:t>te v prodajo ne gre, zmaj ljubljanski sam rad poje.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sl-SI" dirty="0"/>
              <a:t>A – </a:t>
            </a:r>
            <a:r>
              <a:rPr lang="sl-SI" dirty="0" err="1"/>
              <a:t>Aaaaaaaa</a:t>
            </a:r>
            <a:r>
              <a:rPr lang="sl-SI" dirty="0"/>
              <a:t>, zmaj, zmaj.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sl-SI" b="1" dirty="0"/>
              <a:t>**Vsak dan * na kupe solate pohrusta, * da ima * že vsa zelena * usta.</a:t>
            </a:r>
          </a:p>
          <a:p>
            <a:pPr marL="0" indent="0" algn="ctr">
              <a:spcBef>
                <a:spcPts val="0"/>
              </a:spcBef>
              <a:buNone/>
            </a:pPr>
            <a:endParaRPr lang="sl-SI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sl-SI" dirty="0"/>
              <a:t>2. Zelena so krila in trebuh in rep, ko v sončno jutro * zleti </a:t>
            </a:r>
            <a:r>
              <a:rPr lang="sl-SI" dirty="0" err="1"/>
              <a:t>naaa</a:t>
            </a:r>
            <a:r>
              <a:rPr lang="sl-SI" dirty="0"/>
              <a:t> potep.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sl-SI" dirty="0"/>
              <a:t>A-</a:t>
            </a:r>
            <a:r>
              <a:rPr lang="sl-SI" dirty="0" err="1"/>
              <a:t>Aaaaaaaa</a:t>
            </a:r>
            <a:r>
              <a:rPr lang="sl-SI" dirty="0"/>
              <a:t>, zmaj, zmaj.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sl-SI" dirty="0"/>
              <a:t>Na Golovec, Rožnik in grad še pogleda, na klopcah ob </a:t>
            </a:r>
            <a:r>
              <a:rPr lang="sl-SI" dirty="0" err="1"/>
              <a:t>reeeki</a:t>
            </a:r>
            <a:r>
              <a:rPr lang="sl-SI" dirty="0"/>
              <a:t> zvedavo poseda.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sl-SI" dirty="0" err="1"/>
              <a:t>Aaaaaaaa</a:t>
            </a:r>
            <a:r>
              <a:rPr lang="sl-SI" dirty="0"/>
              <a:t>, zmaj, zmaj.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sl-SI" b="1" dirty="0"/>
              <a:t>**Vsak dan * na kupe solate pohrusta, * da ima * že vsa zelena *usta.</a:t>
            </a:r>
          </a:p>
          <a:p>
            <a:pPr marL="0" indent="0" algn="ctr">
              <a:spcBef>
                <a:spcPts val="0"/>
              </a:spcBef>
              <a:buNone/>
            </a:pPr>
            <a:endParaRPr lang="sl-SI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sl-SI" dirty="0"/>
              <a:t>3. Ko zopet utrujen na mostu pristane, prižigajo mestne luči se </a:t>
            </a:r>
            <a:r>
              <a:rPr lang="sl-SI" dirty="0" err="1"/>
              <a:t>zaspaneeeeee</a:t>
            </a:r>
            <a:r>
              <a:rPr lang="sl-SI" dirty="0"/>
              <a:t>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sl-SI" dirty="0"/>
              <a:t>zmaj, zmaj.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sl-SI" dirty="0"/>
              <a:t>Zeleno </a:t>
            </a:r>
            <a:r>
              <a:rPr lang="sl-SI" dirty="0" err="1"/>
              <a:t>žarijooo</a:t>
            </a:r>
            <a:r>
              <a:rPr lang="sl-SI" dirty="0"/>
              <a:t> njegove oči, tja med zvezde pozne noči,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sl-SI" dirty="0"/>
              <a:t>A – </a:t>
            </a:r>
            <a:r>
              <a:rPr lang="sl-SI" dirty="0" err="1"/>
              <a:t>Aaaaaaaa</a:t>
            </a:r>
            <a:r>
              <a:rPr lang="sl-SI" dirty="0"/>
              <a:t>, zmaj, zmaj.</a:t>
            </a:r>
            <a:endParaRPr lang="sl-SI" sz="1800" dirty="0"/>
          </a:p>
          <a:p>
            <a:pPr marL="0" indent="0" algn="ctr">
              <a:spcBef>
                <a:spcPts val="0"/>
              </a:spcBef>
              <a:buNone/>
            </a:pPr>
            <a:endParaRPr lang="sl-SI" sz="1800" b="1" dirty="0"/>
          </a:p>
          <a:p>
            <a:pPr>
              <a:spcBef>
                <a:spcPts val="0"/>
              </a:spcBef>
            </a:pPr>
            <a:endParaRPr lang="sl-SI" dirty="0"/>
          </a:p>
        </p:txBody>
      </p:sp>
      <p:sp>
        <p:nvSpPr>
          <p:cNvPr id="4" name="Označba mesta vsebine 2"/>
          <p:cNvSpPr txBox="1">
            <a:spLocks/>
          </p:cNvSpPr>
          <p:nvPr/>
        </p:nvSpPr>
        <p:spPr>
          <a:xfrm>
            <a:off x="5923353" y="625141"/>
            <a:ext cx="7170270" cy="56397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dirty="0"/>
          </a:p>
        </p:txBody>
      </p:sp>
      <p:sp>
        <p:nvSpPr>
          <p:cNvPr id="5" name="Označba mesta vsebine 2"/>
          <p:cNvSpPr txBox="1">
            <a:spLocks/>
          </p:cNvSpPr>
          <p:nvPr/>
        </p:nvSpPr>
        <p:spPr>
          <a:xfrm>
            <a:off x="661397" y="777541"/>
            <a:ext cx="7170270" cy="56397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96154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886543B-7851-434D-B8AB-66B7C2A6E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TUTIRA MAI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6929654-20CB-448C-8E58-29BDB1A72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" y="1762126"/>
            <a:ext cx="109728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sl-SI" dirty="0"/>
              <a:t>TUTIRA MAI NGA IWI, TA TOU TA TOU E</a:t>
            </a:r>
          </a:p>
          <a:p>
            <a:pPr marL="0" indent="0" algn="ctr">
              <a:buNone/>
            </a:pPr>
            <a:r>
              <a:rPr lang="sl-SI" dirty="0"/>
              <a:t>TUTIRA MAI NGA IWI, TA TOU TA TOU E</a:t>
            </a:r>
          </a:p>
          <a:p>
            <a:pPr marL="0" indent="0" algn="ctr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dirty="0"/>
              <a:t>WA-JAAA TE MA-RA-MA-TANGAAA</a:t>
            </a:r>
          </a:p>
          <a:p>
            <a:pPr marL="0" indent="0" algn="ctr">
              <a:buNone/>
            </a:pPr>
            <a:r>
              <a:rPr lang="sl-SI" dirty="0"/>
              <a:t>ME TE AROHA, E NGA IWI,</a:t>
            </a:r>
          </a:p>
          <a:p>
            <a:pPr marL="0" indent="0" algn="ctr">
              <a:buNone/>
            </a:pPr>
            <a:r>
              <a:rPr lang="sl-SI" dirty="0"/>
              <a:t>KIAA TAPATAHIII, KIA KOTAHI RAAA,</a:t>
            </a:r>
          </a:p>
          <a:p>
            <a:pPr marL="0" indent="0" algn="ctr">
              <a:buNone/>
            </a:pPr>
            <a:r>
              <a:rPr lang="sl-SI" dirty="0"/>
              <a:t>TA TOU TA TOU E.</a:t>
            </a:r>
          </a:p>
          <a:p>
            <a:pPr marL="0" indent="0" algn="ctr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dirty="0"/>
              <a:t>2. Na koncu: HEI AUE HEI</a:t>
            </a:r>
          </a:p>
        </p:txBody>
      </p:sp>
    </p:spTree>
    <p:extLst>
      <p:ext uri="{BB962C8B-B14F-4D97-AF65-F5344CB8AC3E}">
        <p14:creationId xmlns:p14="http://schemas.microsoft.com/office/powerpoint/2010/main" val="250905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zultat iskanja slik za polžek">
            <a:extLst>
              <a:ext uri="{FF2B5EF4-FFF2-40B4-BE49-F238E27FC236}">
                <a16:creationId xmlns:a16="http://schemas.microsoft.com/office/drawing/2014/main" id="{12BF377B-1363-44FD-B99B-2AA7863EE2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trans="69000" size="0"/>
                    </a14:imgEffect>
                    <a14:imgEffect>
                      <a14:sharpenSoften amount="25000"/>
                    </a14:imgEffect>
                    <a14:imgEffect>
                      <a14:brightnessContrast bright="8000" contrast="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1989" y="4800598"/>
            <a:ext cx="2480411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6F01D6CF-A84E-4C4F-8AE8-F3B76053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POLŽEVA SNUBITEV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303F987-4657-47CD-80A4-967379F5A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5" y="1466849"/>
            <a:ext cx="6534150" cy="4391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1800" dirty="0"/>
              <a:t>1. KAKO SE POLŽEKU MUDI, LE KAM, LE KAM TAKO HITI?</a:t>
            </a:r>
          </a:p>
          <a:p>
            <a:pPr marL="0" indent="0">
              <a:buNone/>
            </a:pPr>
            <a:r>
              <a:rPr lang="sl-SI" sz="1800" dirty="0"/>
              <a:t>CIGU, DIGU, MIGU, CIGU, DIGU, MIGU, ROM POM </a:t>
            </a:r>
            <a:r>
              <a:rPr lang="sl-SI" sz="1800" dirty="0" err="1"/>
              <a:t>POM</a:t>
            </a:r>
            <a:endParaRPr lang="sl-SI" sz="1800" dirty="0"/>
          </a:p>
          <a:p>
            <a:pPr marL="0" indent="0">
              <a:buNone/>
            </a:pPr>
            <a:r>
              <a:rPr lang="sl-SI" sz="1800" dirty="0"/>
              <a:t>CIGU, DIGU, MIGU, CIGU, DIGU, MIGU, ROM POM </a:t>
            </a:r>
            <a:r>
              <a:rPr lang="sl-SI" sz="1800" dirty="0" err="1"/>
              <a:t>POM</a:t>
            </a:r>
            <a:endParaRPr lang="sl-SI" sz="1800" dirty="0"/>
          </a:p>
          <a:p>
            <a:pPr marL="0" indent="0">
              <a:buNone/>
            </a:pPr>
            <a:r>
              <a:rPr lang="sl-SI" sz="1800" dirty="0"/>
              <a:t> </a:t>
            </a:r>
          </a:p>
          <a:p>
            <a:pPr marL="0" indent="0">
              <a:buNone/>
            </a:pPr>
            <a:r>
              <a:rPr lang="sl-SI" sz="1800" dirty="0"/>
              <a:t>2. PA SREČAL GA JE PETELIN, KI NESEL JE PŠENICO V MLIN.</a:t>
            </a:r>
          </a:p>
          <a:p>
            <a:pPr marL="0" indent="0">
              <a:buNone/>
            </a:pPr>
            <a:r>
              <a:rPr lang="sl-SI" sz="1800" dirty="0"/>
              <a:t>CIGU, DIGU, MIGU, CIGU, DIGU, MIGU, ROM POM </a:t>
            </a:r>
            <a:r>
              <a:rPr lang="sl-SI" sz="1800" dirty="0" err="1"/>
              <a:t>POM</a:t>
            </a:r>
            <a:r>
              <a:rPr lang="sl-SI" sz="1800" dirty="0"/>
              <a:t> </a:t>
            </a:r>
          </a:p>
          <a:p>
            <a:pPr marL="0" indent="0">
              <a:buNone/>
            </a:pPr>
            <a:r>
              <a:rPr lang="sl-SI" sz="1800" dirty="0"/>
              <a:t>CIGU, DIGU, MIGU, CIGU, DIGU, MIGU, ROM POM POOM</a:t>
            </a:r>
          </a:p>
          <a:p>
            <a:pPr marL="0" indent="0">
              <a:buNone/>
            </a:pPr>
            <a:r>
              <a:rPr lang="sl-SI" sz="1800" dirty="0"/>
              <a:t> </a:t>
            </a:r>
          </a:p>
          <a:p>
            <a:pPr marL="0" indent="0">
              <a:buNone/>
            </a:pPr>
            <a:r>
              <a:rPr lang="sl-SI" sz="1800" dirty="0"/>
              <a:t>3. »KAM GREŠ GRDOBA SLINASTA, KAM GREŠ GRDOBA SLINASTA?«</a:t>
            </a:r>
          </a:p>
          <a:p>
            <a:pPr marL="0" indent="0">
              <a:buNone/>
            </a:pPr>
            <a:r>
              <a:rPr lang="sl-SI" sz="1800" dirty="0"/>
              <a:t>CIGU, DIGU, MIGU, CIGU, DIGU, MIGU, ROM POM </a:t>
            </a:r>
            <a:r>
              <a:rPr lang="sl-SI" sz="1800" dirty="0" err="1"/>
              <a:t>POM</a:t>
            </a:r>
            <a:r>
              <a:rPr lang="sl-SI" sz="1800" dirty="0"/>
              <a:t> </a:t>
            </a:r>
          </a:p>
          <a:p>
            <a:pPr marL="0" indent="0">
              <a:buNone/>
            </a:pPr>
            <a:r>
              <a:rPr lang="sl-SI" sz="1800" dirty="0"/>
              <a:t>CIGU, DIGU, MIGU, CIGU, DIGU, MIGU, ROM POM POOM</a:t>
            </a:r>
          </a:p>
          <a:p>
            <a:pPr marL="0" indent="0">
              <a:buNone/>
            </a:pPr>
            <a:r>
              <a:rPr lang="sl-SI" sz="1800" dirty="0"/>
              <a:t> </a:t>
            </a:r>
          </a:p>
          <a:p>
            <a:pPr marL="0" indent="0">
              <a:buNone/>
            </a:pPr>
            <a:r>
              <a:rPr lang="sl-SI" sz="1800" dirty="0"/>
              <a:t> </a:t>
            </a:r>
          </a:p>
          <a:p>
            <a:pPr marL="0" indent="0">
              <a:buNone/>
            </a:pPr>
            <a:endParaRPr lang="sl-SI" sz="1800" dirty="0"/>
          </a:p>
        </p:txBody>
      </p:sp>
      <p:sp>
        <p:nvSpPr>
          <p:cNvPr id="4" name="Označba mesta vsebine 2">
            <a:extLst>
              <a:ext uri="{FF2B5EF4-FFF2-40B4-BE49-F238E27FC236}">
                <a16:creationId xmlns:a16="http://schemas.microsoft.com/office/drawing/2014/main" id="{CF832F62-2EB6-46AA-88C2-6AB599601B55}"/>
              </a:ext>
            </a:extLst>
          </p:cNvPr>
          <p:cNvSpPr txBox="1">
            <a:spLocks/>
          </p:cNvSpPr>
          <p:nvPr/>
        </p:nvSpPr>
        <p:spPr>
          <a:xfrm>
            <a:off x="6600825" y="1200150"/>
            <a:ext cx="5867400" cy="39814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l-SI" sz="1800" dirty="0"/>
              <a:t> 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sz="1800" dirty="0"/>
              <a:t> 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sz="1800" dirty="0"/>
              <a:t>4. »SE ŽENIT GREM, SE MI MUDI, TJA K MLINARJEVI HČERICI.«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sz="1800" dirty="0"/>
              <a:t>CIGU, DIGU, MIGU, CIGU, DIGU, MIGU, ROM POM </a:t>
            </a:r>
            <a:r>
              <a:rPr lang="sl-SI" sz="1800" dirty="0" err="1"/>
              <a:t>POM</a:t>
            </a:r>
            <a:r>
              <a:rPr lang="sl-SI" sz="1800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sz="1800" dirty="0"/>
              <a:t>CIGU, DIGU, MIGU, CIGU, DIGU, MIGU, ROM POM </a:t>
            </a:r>
            <a:r>
              <a:rPr lang="sl-SI" sz="1800" dirty="0" err="1"/>
              <a:t>POM</a:t>
            </a:r>
            <a:endParaRPr lang="sl-SI" sz="1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sl-SI" sz="1800" dirty="0"/>
              <a:t> 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sz="1800" dirty="0"/>
              <a:t>5. »SAJ JE ŠE MENI NE DAJO, KI IMAM RDEČO KAPICO.«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sz="1800" dirty="0"/>
              <a:t>CIGU, DIGU, MIGU, CIGU, DIGU, MIGU, ROM POM </a:t>
            </a:r>
            <a:r>
              <a:rPr lang="sl-SI" sz="1800" dirty="0" err="1"/>
              <a:t>POM</a:t>
            </a:r>
            <a:r>
              <a:rPr lang="sl-SI" sz="1800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sz="1800" dirty="0"/>
              <a:t>CIGU, DIGU, MIGU, CIGU, DIGU, MIGU, ROM POM POOM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sz="1800" dirty="0"/>
              <a:t> 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sz="1800" dirty="0"/>
              <a:t> 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sz="1800" dirty="0"/>
              <a:t>6. »KI IMAM RDEČO KAPICO, KI IMAM V REPU SABLICO.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sz="1800" dirty="0"/>
              <a:t>CIGU, DIGU, MIGU, CIGU, DIGU, MIGU, ROM POM </a:t>
            </a:r>
            <a:r>
              <a:rPr lang="sl-SI" sz="1800" dirty="0" err="1"/>
              <a:t>POM</a:t>
            </a:r>
            <a:r>
              <a:rPr lang="sl-SI" sz="1800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sz="1800" dirty="0"/>
              <a:t>CIGU, DIGU, MIGU, CIGU, DIGU, MIGU, ROM POM POOM</a:t>
            </a:r>
          </a:p>
        </p:txBody>
      </p:sp>
      <p:sp>
        <p:nvSpPr>
          <p:cNvPr id="5" name="Pravokotnik 4">
            <a:extLst>
              <a:ext uri="{FF2B5EF4-FFF2-40B4-BE49-F238E27FC236}">
                <a16:creationId xmlns:a16="http://schemas.microsoft.com/office/drawing/2014/main" id="{933D6EF1-CEA9-4E31-8028-48E581AE590E}"/>
              </a:ext>
            </a:extLst>
          </p:cNvPr>
          <p:cNvSpPr/>
          <p:nvPr/>
        </p:nvSpPr>
        <p:spPr>
          <a:xfrm>
            <a:off x="3629025" y="5295900"/>
            <a:ext cx="4143375" cy="1362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2. GLAS POJE 2. in 3. vrstico vsake kitice:</a:t>
            </a:r>
          </a:p>
          <a:p>
            <a:pPr algn="ctr"/>
            <a:r>
              <a:rPr lang="sl-SI" dirty="0"/>
              <a:t>CIGUUU ROM POM </a:t>
            </a:r>
            <a:r>
              <a:rPr lang="sl-SI" dirty="0" err="1"/>
              <a:t>POM</a:t>
            </a:r>
            <a:r>
              <a:rPr lang="sl-SI" dirty="0"/>
              <a:t>,</a:t>
            </a:r>
            <a:br>
              <a:rPr lang="sl-SI" dirty="0"/>
            </a:br>
            <a:r>
              <a:rPr lang="sl-SI" dirty="0"/>
              <a:t>MIGUUU ROM, POM, POM.</a:t>
            </a:r>
          </a:p>
        </p:txBody>
      </p:sp>
    </p:spTree>
    <p:extLst>
      <p:ext uri="{BB962C8B-B14F-4D97-AF65-F5344CB8AC3E}">
        <p14:creationId xmlns:p14="http://schemas.microsoft.com/office/powerpoint/2010/main" val="398032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C44CB44-B9BC-45D7-9F21-40A737685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VESELA OTROŠKA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D6FE08B-8E34-402D-B18E-EF3B2E3FC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7924" y="1857377"/>
            <a:ext cx="5743576" cy="48386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l-SI" dirty="0"/>
              <a:t>2. JUTRI VSI BOMO VELIKI, </a:t>
            </a:r>
            <a:br>
              <a:rPr lang="sl-SI" dirty="0"/>
            </a:br>
            <a:r>
              <a:rPr lang="sl-SI" dirty="0"/>
              <a:t>VELIKIH MISLI IN ROK,</a:t>
            </a:r>
          </a:p>
          <a:p>
            <a:pPr marL="0" indent="0">
              <a:buNone/>
            </a:pPr>
            <a:r>
              <a:rPr lang="sl-SI" dirty="0"/>
              <a:t>JUTRI NOV SPEV DOMOVINI </a:t>
            </a:r>
            <a:br>
              <a:rPr lang="sl-SI" dirty="0"/>
            </a:br>
            <a:r>
              <a:rPr lang="sl-SI" dirty="0"/>
              <a:t>PRIDE Z ODRASALIH OTROK.</a:t>
            </a:r>
          </a:p>
          <a:p>
            <a:pPr marL="0" indent="0">
              <a:buNone/>
            </a:pPr>
            <a:r>
              <a:rPr lang="sl-SI" dirty="0"/>
              <a:t>ŽIVIJO ZEMLJA IN ZVEZDE,</a:t>
            </a:r>
            <a:br>
              <a:rPr lang="sl-SI" dirty="0"/>
            </a:br>
            <a:r>
              <a:rPr lang="sl-SI" dirty="0"/>
              <a:t> ŽIVIJO PTICE IN CVET,</a:t>
            </a:r>
          </a:p>
          <a:p>
            <a:pPr marL="0" indent="0">
              <a:buNone/>
            </a:pPr>
            <a:r>
              <a:rPr lang="sl-SI" dirty="0"/>
              <a:t>ŽIVIJO VSAK, KI JE Z NAMI </a:t>
            </a:r>
            <a:br>
              <a:rPr lang="sl-SI" dirty="0"/>
            </a:br>
            <a:r>
              <a:rPr lang="sl-SI" dirty="0"/>
              <a:t>Z BILČICO K SREČI PRIPET.</a:t>
            </a:r>
          </a:p>
          <a:p>
            <a:pPr marL="0" indent="0">
              <a:buNone/>
            </a:pPr>
            <a:r>
              <a:rPr lang="sl-SI" dirty="0"/>
              <a:t> </a:t>
            </a:r>
          </a:p>
          <a:p>
            <a:pPr marL="0" indent="0">
              <a:buNone/>
            </a:pPr>
            <a:r>
              <a:rPr lang="sl-SI" dirty="0"/>
              <a:t>KER MI VEMO, ZAKAJ JE V DEŽELI SAM MAJ,</a:t>
            </a:r>
          </a:p>
          <a:p>
            <a:pPr marL="0" indent="0">
              <a:buNone/>
            </a:pPr>
            <a:r>
              <a:rPr lang="sl-SI" dirty="0"/>
              <a:t>JE VES PISANI SVET, KOT IZ ŠKATLICE VZET,</a:t>
            </a:r>
          </a:p>
          <a:p>
            <a:pPr marL="0" indent="0">
              <a:buNone/>
            </a:pPr>
            <a:r>
              <a:rPr lang="sl-SI" dirty="0"/>
              <a:t>DA SKOZ KUŠTRAVE DNI NAS VESELJE LOVI</a:t>
            </a:r>
          </a:p>
          <a:p>
            <a:pPr marL="0" indent="0">
              <a:buNone/>
            </a:pPr>
            <a:r>
              <a:rPr lang="sl-SI" dirty="0"/>
              <a:t>IN DONI DO NEBA NAŠ OTROŠKI HURA.</a:t>
            </a:r>
          </a:p>
          <a:p>
            <a:endParaRPr lang="sl-SI" dirty="0"/>
          </a:p>
        </p:txBody>
      </p:sp>
      <p:sp>
        <p:nvSpPr>
          <p:cNvPr id="4" name="Označba mesta vsebine 2">
            <a:extLst>
              <a:ext uri="{FF2B5EF4-FFF2-40B4-BE49-F238E27FC236}">
                <a16:creationId xmlns:a16="http://schemas.microsoft.com/office/drawing/2014/main" id="{09D2A5CC-1C24-4E73-91E4-134D7707C8FB}"/>
              </a:ext>
            </a:extLst>
          </p:cNvPr>
          <p:cNvSpPr txBox="1">
            <a:spLocks/>
          </p:cNvSpPr>
          <p:nvPr/>
        </p:nvSpPr>
        <p:spPr>
          <a:xfrm>
            <a:off x="342900" y="1857376"/>
            <a:ext cx="5838825" cy="48386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l-SI" dirty="0"/>
              <a:t>1. RASTEJO TRAVE IN MISLI, </a:t>
            </a:r>
            <a:br>
              <a:rPr lang="sl-SI" dirty="0"/>
            </a:br>
            <a:r>
              <a:rPr lang="sl-SI" dirty="0"/>
              <a:t>RASTE IN ŠIRI SE DLAN,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dirty="0"/>
              <a:t>RASTEMO Z NJO MI OTROCI V VELIK, </a:t>
            </a:r>
            <a:br>
              <a:rPr lang="sl-SI" dirty="0"/>
            </a:br>
            <a:r>
              <a:rPr lang="sl-SI" dirty="0"/>
              <a:t>POKONČEN DAN.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dirty="0"/>
              <a:t>DANES SO PRAVLJICE NAŠE, </a:t>
            </a:r>
            <a:br>
              <a:rPr lang="sl-SI" dirty="0"/>
            </a:br>
            <a:r>
              <a:rPr lang="sl-SI" dirty="0"/>
              <a:t>KROŽIJO ZVEZDE KRAJ NAS,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dirty="0"/>
              <a:t>JUTRI, KDO SONCE ZAJAŠE, </a:t>
            </a:r>
            <a:br>
              <a:rPr lang="sl-SI" dirty="0"/>
            </a:br>
            <a:r>
              <a:rPr lang="sl-SI" dirty="0"/>
              <a:t>ZEMLJI ZAPOJE NA GLAS.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dirty="0"/>
              <a:t> 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dirty="0"/>
              <a:t>LE MI VEMO, ZAKAJ JE V DEŽELI SAM MAJ,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dirty="0"/>
              <a:t>JE VES PISANI SVET, KOT IZ ŠKATLICE VZET,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dirty="0"/>
              <a:t>DA SKOZ KUŠTRAVE DNI NAS VESELJE LOVI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dirty="0"/>
              <a:t>IN DONI DO NEBA NAŠ OTROŠKI HURA.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dirty="0"/>
              <a:t> 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54371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47B7C7-F177-4874-8F0C-F1CD98261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TRI ČEBELE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3E0B882-3E3C-4779-A7A7-06EFBF232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5" y="2057399"/>
            <a:ext cx="109728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sl-SI" dirty="0"/>
              <a:t>OD NEKOD SO PRILETELE NA MARJETKO TRI ČEBELE,</a:t>
            </a:r>
          </a:p>
          <a:p>
            <a:pPr marL="0" indent="0" algn="ctr">
              <a:buNone/>
            </a:pPr>
            <a:r>
              <a:rPr lang="sl-SI" dirty="0"/>
              <a:t>TRI ČEBELE NA MARJETKO, ENO SAMO DROBNO CVETKO.</a:t>
            </a:r>
          </a:p>
          <a:p>
            <a:pPr marL="0" indent="0" algn="ctr">
              <a:buNone/>
            </a:pPr>
            <a:r>
              <a:rPr lang="sl-SI" dirty="0"/>
              <a:t> </a:t>
            </a:r>
          </a:p>
          <a:p>
            <a:pPr marL="0" indent="0" algn="ctr">
              <a:buNone/>
            </a:pPr>
            <a:r>
              <a:rPr lang="sl-SI" dirty="0"/>
              <a:t>SO NA HITRO POKRAMLJALE, SO SE MALO POSMEJALE,</a:t>
            </a:r>
          </a:p>
          <a:p>
            <a:pPr marL="0" indent="0" algn="ctr">
              <a:buNone/>
            </a:pPr>
            <a:r>
              <a:rPr lang="sl-SI" dirty="0"/>
              <a:t>SE OBJELE IN ZLETELE BRŽ PO MED KOT VSE ČEBELE.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1026" name="Picture 2" descr="Rezultat iskanja slik za ČEBELice">
            <a:extLst>
              <a:ext uri="{FF2B5EF4-FFF2-40B4-BE49-F238E27FC236}">
                <a16:creationId xmlns:a16="http://schemas.microsoft.com/office/drawing/2014/main" id="{1D619AB4-524C-490A-A477-DFCC53ACA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2412" y="153986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zultat iskanja slik za ČEBELice">
            <a:extLst>
              <a:ext uri="{FF2B5EF4-FFF2-40B4-BE49-F238E27FC236}">
                <a16:creationId xmlns:a16="http://schemas.microsoft.com/office/drawing/2014/main" id="{3B2BA6C1-AF87-47C8-8B1C-75CD8846E0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925" y="494347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zultat iskanja slik za ČEBELice">
            <a:extLst>
              <a:ext uri="{FF2B5EF4-FFF2-40B4-BE49-F238E27FC236}">
                <a16:creationId xmlns:a16="http://schemas.microsoft.com/office/drawing/2014/main" id="{FAA3A164-DDD9-46ED-9CDB-5F8C3CA413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95463" y="247649"/>
            <a:ext cx="2709862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45176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30F31F013E1840943890EEDA156E05" ma:contentTypeVersion="7" ma:contentTypeDescription="Ustvari nov dokument." ma:contentTypeScope="" ma:versionID="96b72debe88abc527cad9b4ce2b5492a">
  <xsd:schema xmlns:xsd="http://www.w3.org/2001/XMLSchema" xmlns:xs="http://www.w3.org/2001/XMLSchema" xmlns:p="http://schemas.microsoft.com/office/2006/metadata/properties" xmlns:ns2="0df45580-1ca1-4963-bf13-edfa4a94cd96" targetNamespace="http://schemas.microsoft.com/office/2006/metadata/properties" ma:root="true" ma:fieldsID="998c2d2113550f1516dc29c6bd0ccc45" ns2:_="">
    <xsd:import namespace="0df45580-1ca1-4963-bf13-edfa4a94cd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f45580-1ca1-4963-bf13-edfa4a94cd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915A904-932F-4498-AAD0-FDBC14566355}"/>
</file>

<file path=customXml/itemProps2.xml><?xml version="1.0" encoding="utf-8"?>
<ds:datastoreItem xmlns:ds="http://schemas.openxmlformats.org/officeDocument/2006/customXml" ds:itemID="{283F3614-186D-4EDE-9D9C-779B8F0E5560}"/>
</file>

<file path=customXml/itemProps3.xml><?xml version="1.0" encoding="utf-8"?>
<ds:datastoreItem xmlns:ds="http://schemas.openxmlformats.org/officeDocument/2006/customXml" ds:itemID="{0D82E3E6-9B56-4E7F-B1D9-F2359483D676}"/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TM10001114[[fn=Galerija]]</Template>
  <TotalTime>1189</TotalTime>
  <Words>751</Words>
  <Application>Microsoft Office PowerPoint</Application>
  <PresentationFormat>Širokozaslonsko</PresentationFormat>
  <Paragraphs>86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2</vt:i4>
      </vt:variant>
      <vt:variant>
        <vt:lpstr>Naslovi diapozitivov</vt:lpstr>
      </vt:variant>
      <vt:variant>
        <vt:i4>7</vt:i4>
      </vt:variant>
    </vt:vector>
  </HeadingPairs>
  <TitlesOfParts>
    <vt:vector size="12" baseType="lpstr">
      <vt:lpstr>Arial</vt:lpstr>
      <vt:lpstr>Calibri</vt:lpstr>
      <vt:lpstr>Palatino Linotype</vt:lpstr>
      <vt:lpstr>Gallery</vt:lpstr>
      <vt:lpstr>Office Theme</vt:lpstr>
      <vt:lpstr>Otroški pevski zbor</vt:lpstr>
      <vt:lpstr>PONOVIMO ZNANE PESMICE</vt:lpstr>
      <vt:lpstr>LJUBLJANSKI ZMAJ</vt:lpstr>
      <vt:lpstr>TUTIRA MAI</vt:lpstr>
      <vt:lpstr>POLŽEVA SNUBITEV</vt:lpstr>
      <vt:lpstr>VESELA OTROŠKA</vt:lpstr>
      <vt:lpstr>TRI ČEBELE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Otroški pevski zbor</dc:title>
  <dc:creator>Urška Pečonik</dc:creator>
  <cp:lastModifiedBy>Kerstin Pori</cp:lastModifiedBy>
  <cp:revision>50</cp:revision>
  <dcterms:created xsi:type="dcterms:W3CDTF">2019-09-12T10:06:37Z</dcterms:created>
  <dcterms:modified xsi:type="dcterms:W3CDTF">2020-03-21T17:39:28Z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0x0101005130F31F013E1840943890EEDA156E05</vt:lpwstr>
  </property>
</Properties>
</file>